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23383-5472-42E9-A534-EB96A5B6BFD8}" type="datetimeFigureOut">
              <a:rPr lang="en-NZ" smtClean="0"/>
              <a:t>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34A2-6FAD-4997-B424-EF994A7D4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23383-5472-42E9-A534-EB96A5B6BFD8}" type="datetimeFigureOut">
              <a:rPr lang="en-NZ" smtClean="0"/>
              <a:t>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34A2-6FAD-4997-B424-EF994A7D4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23383-5472-42E9-A534-EB96A5B6BFD8}" type="datetimeFigureOut">
              <a:rPr lang="en-NZ" smtClean="0"/>
              <a:t>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34A2-6FAD-4997-B424-EF994A7D4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23383-5472-42E9-A534-EB96A5B6BFD8}" type="datetimeFigureOut">
              <a:rPr lang="en-NZ" smtClean="0"/>
              <a:t>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34A2-6FAD-4997-B424-EF994A7D4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23383-5472-42E9-A534-EB96A5B6BFD8}" type="datetimeFigureOut">
              <a:rPr lang="en-NZ" smtClean="0"/>
              <a:t>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34A2-6FAD-4997-B424-EF994A7D4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23383-5472-42E9-A534-EB96A5B6BFD8}" type="datetimeFigureOut">
              <a:rPr lang="en-NZ" smtClean="0"/>
              <a:t>2/11/2010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34A2-6FAD-4997-B424-EF994A7D4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23383-5472-42E9-A534-EB96A5B6BFD8}" type="datetimeFigureOut">
              <a:rPr lang="en-NZ" smtClean="0"/>
              <a:t>2/11/2010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34A2-6FAD-4997-B424-EF994A7D4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23383-5472-42E9-A534-EB96A5B6BFD8}" type="datetimeFigureOut">
              <a:rPr lang="en-NZ" smtClean="0"/>
              <a:t>2/11/2010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34A2-6FAD-4997-B424-EF994A7D4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23383-5472-42E9-A534-EB96A5B6BFD8}" type="datetimeFigureOut">
              <a:rPr lang="en-NZ" smtClean="0"/>
              <a:t>2/11/2010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34A2-6FAD-4997-B424-EF994A7D4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23383-5472-42E9-A534-EB96A5B6BFD8}" type="datetimeFigureOut">
              <a:rPr lang="en-NZ" smtClean="0"/>
              <a:t>2/11/2010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34A2-6FAD-4997-B424-EF994A7D4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23383-5472-42E9-A534-EB96A5B6BFD8}" type="datetimeFigureOut">
              <a:rPr lang="en-NZ" smtClean="0"/>
              <a:t>2/11/2010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C34A2-6FAD-4997-B424-EF994A7D422A}" type="slidenum">
              <a:rPr lang="en-NZ" smtClean="0"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23383-5472-42E9-A534-EB96A5B6BFD8}" type="datetimeFigureOut">
              <a:rPr lang="en-NZ" smtClean="0"/>
              <a:t>2/11/2010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C34A2-6FAD-4997-B424-EF994A7D422A}" type="slidenum">
              <a:rPr lang="en-NZ" smtClean="0"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Purpose and ideas in </a:t>
            </a:r>
            <a:br>
              <a:rPr lang="en-NZ" dirty="0" smtClean="0"/>
            </a:br>
            <a:r>
              <a:rPr lang="en-NZ" u="sng" dirty="0" smtClean="0"/>
              <a:t>One Flew Over the Cuckoo’s Nest</a:t>
            </a:r>
            <a:endParaRPr lang="en-NZ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4114800" cy="5865515"/>
          </a:xfrm>
        </p:spPr>
        <p:txBody>
          <a:bodyPr>
            <a:noAutofit/>
          </a:bodyPr>
          <a:lstStyle/>
          <a:p>
            <a:r>
              <a:rPr lang="en-NZ" sz="2800" dirty="0">
                <a:solidFill>
                  <a:schemeClr val="tx2">
                    <a:lumMod val="75000"/>
                  </a:schemeClr>
                </a:solidFill>
              </a:rPr>
              <a:t>Conformity</a:t>
            </a:r>
          </a:p>
          <a:p>
            <a:r>
              <a:rPr lang="en-NZ" sz="2800" dirty="0">
                <a:solidFill>
                  <a:schemeClr val="tx2">
                    <a:lumMod val="75000"/>
                  </a:schemeClr>
                </a:solidFill>
              </a:rPr>
              <a:t>Repression</a:t>
            </a:r>
          </a:p>
          <a:p>
            <a:r>
              <a:rPr lang="en-NZ" sz="2800" dirty="0">
                <a:solidFill>
                  <a:schemeClr val="tx2">
                    <a:lumMod val="75000"/>
                  </a:schemeClr>
                </a:solidFill>
              </a:rPr>
              <a:t>Control </a:t>
            </a:r>
          </a:p>
          <a:p>
            <a:r>
              <a:rPr lang="en-NZ" sz="2800" dirty="0">
                <a:solidFill>
                  <a:schemeClr val="tx2">
                    <a:lumMod val="75000"/>
                  </a:schemeClr>
                </a:solidFill>
              </a:rPr>
              <a:t>Emasculation</a:t>
            </a:r>
          </a:p>
          <a:p>
            <a:r>
              <a:rPr lang="en-NZ" sz="2800" dirty="0">
                <a:solidFill>
                  <a:schemeClr val="tx2">
                    <a:lumMod val="75000"/>
                  </a:schemeClr>
                </a:solidFill>
              </a:rPr>
              <a:t>Domination</a:t>
            </a:r>
          </a:p>
          <a:p>
            <a:r>
              <a:rPr lang="en-NZ" sz="2800" dirty="0">
                <a:solidFill>
                  <a:schemeClr val="tx2">
                    <a:lumMod val="75000"/>
                  </a:schemeClr>
                </a:solidFill>
              </a:rPr>
              <a:t>Power</a:t>
            </a:r>
          </a:p>
          <a:p>
            <a:r>
              <a:rPr lang="en-NZ" sz="2800" dirty="0">
                <a:solidFill>
                  <a:schemeClr val="tx2">
                    <a:lumMod val="75000"/>
                  </a:schemeClr>
                </a:solidFill>
              </a:rPr>
              <a:t>Dehumanisation</a:t>
            </a:r>
          </a:p>
          <a:p>
            <a:r>
              <a:rPr lang="en-NZ" sz="2800" dirty="0">
                <a:solidFill>
                  <a:schemeClr val="tx2">
                    <a:lumMod val="75000"/>
                  </a:schemeClr>
                </a:solidFill>
              </a:rPr>
              <a:t>Struggle</a:t>
            </a:r>
          </a:p>
          <a:p>
            <a:r>
              <a:rPr lang="en-NZ" sz="2800" dirty="0">
                <a:solidFill>
                  <a:schemeClr val="tx2">
                    <a:lumMod val="75000"/>
                  </a:schemeClr>
                </a:solidFill>
              </a:rPr>
              <a:t>Sacrifice</a:t>
            </a:r>
          </a:p>
          <a:p>
            <a:r>
              <a:rPr lang="en-NZ" sz="2800" dirty="0">
                <a:solidFill>
                  <a:schemeClr val="tx2">
                    <a:lumMod val="75000"/>
                  </a:schemeClr>
                </a:solidFill>
              </a:rPr>
              <a:t>Liberation</a:t>
            </a:r>
          </a:p>
          <a:p>
            <a:endParaRPr lang="en-NZ" sz="28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88024" y="404664"/>
            <a:ext cx="4114800" cy="5865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NZ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860032" y="188640"/>
            <a:ext cx="4114800" cy="5865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2800" dirty="0" smtClean="0">
                <a:solidFill>
                  <a:schemeClr val="tx2">
                    <a:lumMod val="75000"/>
                  </a:schemeClr>
                </a:solidFill>
              </a:rPr>
              <a:t>Government</a:t>
            </a:r>
            <a:endParaRPr lang="en-NZ" sz="28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NZ" sz="2800" dirty="0" smtClean="0">
                <a:solidFill>
                  <a:schemeClr val="tx2">
                    <a:lumMod val="75000"/>
                  </a:schemeClr>
                </a:solidFill>
              </a:rPr>
              <a:t>   Humanity</a:t>
            </a:r>
            <a:endParaRPr lang="en-NZ" sz="28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NZ" sz="2800" dirty="0" smtClean="0">
                <a:solidFill>
                  <a:schemeClr val="tx2">
                    <a:lumMod val="75000"/>
                  </a:schemeClr>
                </a:solidFill>
              </a:rPr>
              <a:t>   Self-expression</a:t>
            </a:r>
            <a:endParaRPr lang="en-NZ" sz="28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NZ" sz="2800" dirty="0" smtClean="0">
                <a:solidFill>
                  <a:schemeClr val="tx2">
                    <a:lumMod val="75000"/>
                  </a:schemeClr>
                </a:solidFill>
              </a:rPr>
              <a:t>   Feminine</a:t>
            </a:r>
            <a:endParaRPr lang="en-NZ" sz="28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NZ" sz="2800" dirty="0" smtClean="0">
                <a:solidFill>
                  <a:schemeClr val="tx2">
                    <a:lumMod val="75000"/>
                  </a:schemeClr>
                </a:solidFill>
              </a:rPr>
              <a:t>   Masculine</a:t>
            </a:r>
            <a:endParaRPr lang="en-NZ" sz="28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NZ" sz="2800" dirty="0" smtClean="0">
                <a:solidFill>
                  <a:schemeClr val="tx2">
                    <a:lumMod val="75000"/>
                  </a:schemeClr>
                </a:solidFill>
              </a:rPr>
              <a:t>   Values</a:t>
            </a:r>
            <a:endParaRPr lang="en-NZ" sz="28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NZ" sz="2800" dirty="0" smtClean="0">
                <a:solidFill>
                  <a:schemeClr val="tx2">
                    <a:lumMod val="75000"/>
                  </a:schemeClr>
                </a:solidFill>
              </a:rPr>
              <a:t>   Psychology</a:t>
            </a:r>
            <a:endParaRPr lang="en-NZ" sz="28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NZ" sz="2800" dirty="0" smtClean="0">
                <a:solidFill>
                  <a:schemeClr val="tx2">
                    <a:lumMod val="75000"/>
                  </a:schemeClr>
                </a:solidFill>
              </a:rPr>
              <a:t>   Illness </a:t>
            </a:r>
            <a:endParaRPr lang="en-NZ" sz="2800" dirty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NZ" sz="2800" dirty="0" smtClean="0">
                <a:solidFill>
                  <a:schemeClr val="tx2">
                    <a:lumMod val="75000"/>
                  </a:schemeClr>
                </a:solidFill>
              </a:rPr>
              <a:t>   Madness</a:t>
            </a:r>
            <a:endParaRPr lang="en-NZ" sz="28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NZ" sz="2800" dirty="0" smtClean="0">
                <a:solidFill>
                  <a:schemeClr val="tx2">
                    <a:lumMod val="75000"/>
                  </a:schemeClr>
                </a:solidFill>
              </a:rPr>
              <a:t>Regime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NZ" sz="2800" dirty="0" smtClean="0">
                <a:solidFill>
                  <a:schemeClr val="tx2">
                    <a:lumMod val="75000"/>
                  </a:schemeClr>
                </a:solidFill>
              </a:rPr>
              <a:t>Freedom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NZ" sz="32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NZ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28834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NZ" sz="3200" i="1" dirty="0">
                <a:solidFill>
                  <a:srgbClr val="FF0000"/>
                </a:solidFill>
              </a:rPr>
              <a:t>Forman’s purpose was </a:t>
            </a:r>
            <a:r>
              <a:rPr lang="en-NZ" sz="3200" i="1" dirty="0" smtClean="0">
                <a:solidFill>
                  <a:srgbClr val="FF0000"/>
                </a:solidFill>
              </a:rPr>
              <a:t>to express/challenge/confront</a:t>
            </a:r>
            <a:r>
              <a:rPr lang="en-NZ" sz="3200" i="1" dirty="0">
                <a:solidFill>
                  <a:srgbClr val="FF0000"/>
                </a:solidFill>
              </a:rPr>
              <a:t>/... </a:t>
            </a:r>
            <a:r>
              <a:rPr lang="en-NZ" sz="3200" i="1" dirty="0" smtClean="0">
                <a:solidFill>
                  <a:srgbClr val="FF0000"/>
                </a:solidFill>
              </a:rPr>
              <a:t>   (</a:t>
            </a:r>
            <a:r>
              <a:rPr lang="en-NZ" sz="3200" i="1" dirty="0">
                <a:solidFill>
                  <a:srgbClr val="FF0000"/>
                </a:solidFill>
              </a:rPr>
              <a:t>then make a sentence using the words above)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NZ" sz="4900" i="1" dirty="0">
                <a:solidFill>
                  <a:srgbClr val="FF0000"/>
                </a:solidFill>
              </a:rPr>
              <a:t>Themes within the text that come from </a:t>
            </a:r>
            <a:r>
              <a:rPr lang="en-NZ" sz="4900" i="1" dirty="0" smtClean="0">
                <a:solidFill>
                  <a:srgbClr val="FF0000"/>
                </a:solidFill>
              </a:rPr>
              <a:t>this purpose.</a:t>
            </a:r>
            <a:r>
              <a:rPr lang="en-NZ" sz="4000" i="1" dirty="0">
                <a:solidFill>
                  <a:srgbClr val="FF0000"/>
                </a:solidFill>
              </a:rPr>
              <a:t/>
            </a:r>
            <a:br>
              <a:rPr lang="en-NZ" sz="4000" i="1" dirty="0">
                <a:solidFill>
                  <a:srgbClr val="FF0000"/>
                </a:solidFill>
              </a:rPr>
            </a:br>
            <a:r>
              <a:rPr lang="en-NZ" sz="4000" i="1" dirty="0">
                <a:solidFill>
                  <a:srgbClr val="FF0000"/>
                </a:solidFill>
              </a:rPr>
              <a:t>Use the words </a:t>
            </a:r>
            <a:r>
              <a:rPr lang="en-NZ" sz="4000" i="1" dirty="0" smtClean="0">
                <a:solidFill>
                  <a:srgbClr val="FF0000"/>
                </a:solidFill>
              </a:rPr>
              <a:t>from the previous slide </a:t>
            </a:r>
            <a:r>
              <a:rPr lang="en-NZ" sz="4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“That</a:t>
            </a:r>
            <a:r>
              <a:rPr lang="en-NZ" sz="4000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....</a:t>
            </a:r>
            <a:r>
              <a:rPr lang="en-NZ" dirty="0"/>
              <a:t/>
            </a:r>
            <a:br>
              <a:rPr lang="en-NZ" dirty="0"/>
            </a:br>
            <a:endParaRPr lang="en-N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59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Purpose and ideas in  One Flew Over the Cuckoo’s Nest</vt:lpstr>
      <vt:lpstr>Slide 2</vt:lpstr>
      <vt:lpstr>Themes within the text that come from this purpose. Use the words from the previous slide “That.... </vt:lpstr>
    </vt:vector>
  </TitlesOfParts>
  <Company>Nayland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Purpose and ideas in  One Flew Over the Cuckoo’s Nest</dc:title>
  <dc:creator>tomha</dc:creator>
  <cp:lastModifiedBy>tomha</cp:lastModifiedBy>
  <cp:revision>3</cp:revision>
  <dcterms:created xsi:type="dcterms:W3CDTF">2010-11-02T02:07:11Z</dcterms:created>
  <dcterms:modified xsi:type="dcterms:W3CDTF">2010-11-02T03:57:23Z</dcterms:modified>
</cp:coreProperties>
</file>